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8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B52F72-BC69-4D19-8723-1C8F01ED2F58}" type="datetimeFigureOut">
              <a:rPr lang="en-US" smtClean="0"/>
              <a:t>1/14/2009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3A6BDC-9482-408E-8EE9-A916275BF3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Local%20Settings\Temporary%20Internet%20Files\Content.IE5\Q2YP1C8B\MSBD18837_0000%5b1%5d.wav" TargetMode="Externa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4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4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4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5" Type="http://schemas.openxmlformats.org/officeDocument/2006/relationships/image" Target="../media/image49.wmf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54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58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60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comida (comer)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mmmmmmmm</a:t>
            </a:r>
            <a:r>
              <a:rPr lang="en-US" dirty="0" smtClean="0"/>
              <a:t>….</a:t>
            </a:r>
            <a:endParaRPr lang="en-US" dirty="0"/>
          </a:p>
        </p:txBody>
      </p:sp>
      <p:pic>
        <p:nvPicPr>
          <p:cNvPr id="5" name="MSj03885370000[1].wav">
            <a:hlinkClick r:id="" action="ppaction://media"/>
          </p:cNvPr>
          <p:cNvPicPr>
            <a:picLocks noRot="1" noChangeAspect="1"/>
          </p:cNvPicPr>
          <p:nvPr>
            <a:wavAudioFile r:embed="rId1" name="MSj03885370000[1].wav"/>
          </p:nvPr>
        </p:nvPicPr>
        <p:blipFill>
          <a:blip r:embed="rId3"/>
          <a:stretch>
            <a:fillRect/>
          </a:stretch>
        </p:blipFill>
        <p:spPr>
          <a:xfrm>
            <a:off x="2362200" y="14478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User\Local Settings\Temporary Internet Files\Content.IE5\OXTX9UWF\MCj043755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800"/>
            <a:ext cx="3295650" cy="2819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desayuno</a:t>
            </a:r>
            <a:endParaRPr lang="en-US" dirty="0"/>
          </a:p>
        </p:txBody>
      </p:sp>
      <p:pic>
        <p:nvPicPr>
          <p:cNvPr id="9219" name="Picture 3" descr="C:\Documents and Settings\User\Local Settings\Temporary Internet Files\Content.IE5\IT1UCR92\MCj02956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76400"/>
            <a:ext cx="5008075" cy="4017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Sj0074772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7720000[1].wav"/>
          </p:nvPr>
        </p:nvPicPr>
        <p:blipFill>
          <a:blip r:embed="rId3"/>
          <a:stretch>
            <a:fillRect/>
          </a:stretch>
        </p:blipFill>
        <p:spPr>
          <a:xfrm>
            <a:off x="4572000" y="3810000"/>
            <a:ext cx="304800" cy="3048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huevos</a:t>
            </a:r>
            <a:endParaRPr lang="en-US" dirty="0"/>
          </a:p>
        </p:txBody>
      </p:sp>
      <p:pic>
        <p:nvPicPr>
          <p:cNvPr id="10243" name="Picture 3" descr="C:\Documents and Settings\User\Local Settings\Temporary Internet Files\Content.IE5\CGBQZH4E\MCj032531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447800"/>
            <a:ext cx="3729228" cy="2752883"/>
          </a:xfrm>
          <a:prstGeom prst="rect">
            <a:avLst/>
          </a:prstGeom>
          <a:noFill/>
        </p:spPr>
      </p:pic>
      <p:pic>
        <p:nvPicPr>
          <p:cNvPr id="10246" name="Picture 6" descr="C:\Documents and Settings\User\Local Settings\Temporary Internet Files\Content.IE5\IT1UCR92\MCj029616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2133600"/>
            <a:ext cx="3839424" cy="3550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26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pan</a:t>
            </a:r>
            <a:endParaRPr lang="en-US" dirty="0"/>
          </a:p>
        </p:txBody>
      </p:sp>
      <p:pic>
        <p:nvPicPr>
          <p:cNvPr id="11266" name="Picture 2" descr="C:\Documents and Settings\User\Local Settings\Temporary Internet Files\Content.IE5\CGBQZH4E\MCj042484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0137" y="2508250"/>
            <a:ext cx="1863725" cy="1841500"/>
          </a:xfrm>
          <a:prstGeom prst="rect">
            <a:avLst/>
          </a:prstGeom>
          <a:noFill/>
        </p:spPr>
      </p:pic>
      <p:pic>
        <p:nvPicPr>
          <p:cNvPr id="11267" name="Picture 3" descr="C:\Documents and Settings\User\Local Settings\Temporary Internet Files\Content.IE5\CGBQZH4E\MCj042484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828800"/>
            <a:ext cx="4132263" cy="4082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pan tostado</a:t>
            </a:r>
            <a:endParaRPr lang="en-US" dirty="0"/>
          </a:p>
        </p:txBody>
      </p:sp>
      <p:pic>
        <p:nvPicPr>
          <p:cNvPr id="5" name="MSj0075039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5039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12290" name="Picture 2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1564" y="2602117"/>
            <a:ext cx="3892236" cy="3496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jamón</a:t>
            </a:r>
            <a:endParaRPr lang="en-US" dirty="0"/>
          </a:p>
        </p:txBody>
      </p:sp>
      <p:pic>
        <p:nvPicPr>
          <p:cNvPr id="13314" name="Picture 2" descr="C:\Documents and Settings\User\Local Settings\Temporary Internet Files\Content.IE5\OXTX9UWF\MCj043520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200400"/>
            <a:ext cx="3206750" cy="2454822"/>
          </a:xfrm>
          <a:prstGeom prst="rect">
            <a:avLst/>
          </a:prstGeom>
          <a:noFill/>
        </p:spPr>
      </p:pic>
      <p:pic>
        <p:nvPicPr>
          <p:cNvPr id="13315" name="Picture 3" descr="C:\Documents and Settings\User\Local Settings\Temporary Internet Files\Content.IE5\IT1UCR92\MCFD01882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4460994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salchichas</a:t>
            </a:r>
            <a:endParaRPr lang="en-US" dirty="0"/>
          </a:p>
        </p:txBody>
      </p:sp>
      <p:pic>
        <p:nvPicPr>
          <p:cNvPr id="14339" name="Picture 3" descr="C:\Documents and Settings\User\Local Settings\Temporary Internet Files\Content.IE5\CGBQZH4E\MCj021577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4648200" cy="4462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frutas</a:t>
            </a:r>
            <a:endParaRPr lang="en-US" dirty="0"/>
          </a:p>
        </p:txBody>
      </p:sp>
      <p:pic>
        <p:nvPicPr>
          <p:cNvPr id="15362" name="Picture 2" descr="C:\Documents and Settings\User\Local Settings\Temporary Internet Files\Content.IE5\OXTX9UWF\MCj041368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9372" y="1712614"/>
            <a:ext cx="3345255" cy="3432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naranja</a:t>
            </a:r>
            <a:endParaRPr lang="en-US" dirty="0"/>
          </a:p>
        </p:txBody>
      </p:sp>
      <p:pic>
        <p:nvPicPr>
          <p:cNvPr id="16387" name="Picture 3" descr="C:\Documents and Settings\User\Local Settings\Temporary Internet Files\Content.IE5\3E7SMMXU\MCj043689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9050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pera</a:t>
            </a:r>
            <a:endParaRPr lang="en-US" dirty="0"/>
          </a:p>
        </p:txBody>
      </p:sp>
      <p:pic>
        <p:nvPicPr>
          <p:cNvPr id="17410" name="Picture 2" descr="C:\Documents and Settings\User\Local Settings\Temporary Internet Files\Content.IE5\CGBQZH4E\MCj04248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52600"/>
            <a:ext cx="3128963" cy="4697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j0097489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974890000[1].wav"/>
          </p:nvPr>
        </p:nvPicPr>
        <p:blipFill>
          <a:blip r:embed="rId3"/>
          <a:stretch>
            <a:fillRect/>
          </a:stretch>
        </p:blipFill>
        <p:spPr>
          <a:xfrm>
            <a:off x="7086600" y="4495800"/>
            <a:ext cx="304800" cy="3048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plátano</a:t>
            </a:r>
            <a:endParaRPr lang="en-US" dirty="0"/>
          </a:p>
        </p:txBody>
      </p:sp>
      <p:pic>
        <p:nvPicPr>
          <p:cNvPr id="18434" name="Picture 2" descr="C:\Documents and Settings\User\Local Settings\Temporary Internet Files\Content.IE5\3E7SMMXU\MCj043461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762000"/>
            <a:ext cx="4238625" cy="5192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BD18837_0000[1]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706562"/>
          </a:xfrm>
        </p:spPr>
        <p:txBody>
          <a:bodyPr>
            <a:normAutofit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bebidas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beber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 descr="C:\Documents and Settings\User\Local Settings\Temporary Internet Files\Content.IE5\CGBQZH4E\MCj0434769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2514714"/>
            <a:ext cx="2819286" cy="2819286"/>
          </a:xfrm>
          <a:prstGeom prst="rect">
            <a:avLst/>
          </a:prstGeom>
          <a:noFill/>
        </p:spPr>
      </p:pic>
      <p:pic>
        <p:nvPicPr>
          <p:cNvPr id="2051" name="Picture 3" descr="C:\Documents and Settings\User\Local Settings\Temporary Internet Files\Content.IE5\OXTX9UWF\MCj0433885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362200"/>
            <a:ext cx="2514600" cy="2514600"/>
          </a:xfrm>
          <a:prstGeom prst="rect">
            <a:avLst/>
          </a:prstGeom>
          <a:noFill/>
        </p:spPr>
      </p:pic>
      <p:pic>
        <p:nvPicPr>
          <p:cNvPr id="2052" name="Picture 4" descr="C:\Documents and Settings\User\Local Settings\Temporary Internet Files\Content.IE5\IT1UCR92\MCj0435223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609600"/>
            <a:ext cx="1676400" cy="3634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piña</a:t>
            </a:r>
            <a:endParaRPr lang="en-US" dirty="0"/>
          </a:p>
        </p:txBody>
      </p:sp>
      <p:pic>
        <p:nvPicPr>
          <p:cNvPr id="19458" name="Picture 2" descr="C:\Documents and Settings\User\Local Settings\Temporary Internet Files\Content.IE5\OXTX9UWF\MCj042486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295400"/>
            <a:ext cx="3940175" cy="4423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manzana</a:t>
            </a:r>
            <a:endParaRPr lang="en-US" dirty="0"/>
          </a:p>
        </p:txBody>
      </p:sp>
      <p:pic>
        <p:nvPicPr>
          <p:cNvPr id="20482" name="Picture 2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752600"/>
            <a:ext cx="3829050" cy="382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28600" y="274638"/>
            <a:ext cx="9601200" cy="1858962"/>
          </a:xfrm>
        </p:spPr>
        <p:txBody>
          <a:bodyPr>
            <a:normAutofit/>
          </a:bodyPr>
          <a:lstStyle/>
          <a:p>
            <a:r>
              <a:rPr lang="en-US" dirty="0" smtClean="0"/>
              <a:t>	Las </a:t>
            </a:r>
            <a:r>
              <a:rPr lang="en-US" dirty="0" err="1" smtClean="0"/>
              <a:t>verduras</a:t>
            </a:r>
            <a:r>
              <a:rPr lang="en-US" dirty="0" smtClean="0"/>
              <a:t> / </a:t>
            </a:r>
            <a:r>
              <a:rPr lang="en-US" dirty="0" err="1" smtClean="0"/>
              <a:t>vegetales</a:t>
            </a:r>
            <a:r>
              <a:rPr lang="en-US" dirty="0" smtClean="0"/>
              <a:t> /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legumbres</a:t>
            </a:r>
            <a:endParaRPr lang="en-US" dirty="0"/>
          </a:p>
        </p:txBody>
      </p:sp>
      <p:pic>
        <p:nvPicPr>
          <p:cNvPr id="5" name="MSj0075046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5046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21506" name="Picture 2" descr="C:\Documents and Settings\User\Local Settings\Temporary Internet Files\Content.IE5\IT1UCR92\MCj0436335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143" y="2286143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espinacas</a:t>
            </a:r>
            <a:endParaRPr lang="en-US" dirty="0"/>
          </a:p>
        </p:txBody>
      </p:sp>
      <p:pic>
        <p:nvPicPr>
          <p:cNvPr id="5" name="MSSN00542A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SN00542A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22530" name="Picture 2" descr="C:\Documents and Settings\User\Local Settings\Temporary Internet Files\Content.IE5\IT1UCR92\MCj033136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6653" y="2544777"/>
            <a:ext cx="2886547" cy="2819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3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tomate</a:t>
            </a:r>
            <a:endParaRPr lang="en-US" dirty="0"/>
          </a:p>
        </p:txBody>
      </p:sp>
      <p:pic>
        <p:nvPicPr>
          <p:cNvPr id="23554" name="Picture 2" descr="C:\Documents and Settings\User\Local Settings\Temporary Internet Files\Content.IE5\IT1UCR92\MCj0436907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2571750"/>
            <a:ext cx="2990850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j0074886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886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ensalada</a:t>
            </a:r>
            <a:endParaRPr lang="en-US" dirty="0"/>
          </a:p>
        </p:txBody>
      </p:sp>
      <p:pic>
        <p:nvPicPr>
          <p:cNvPr id="24578" name="Picture 2" descr="C:\Documents and Settings\User\Local Settings\Temporary Internet Files\Content.IE5\IT1UCR92\MCj023787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87504" y="2414257"/>
            <a:ext cx="4689695" cy="4017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cena</a:t>
            </a:r>
            <a:endParaRPr lang="en-US" dirty="0"/>
          </a:p>
        </p:txBody>
      </p:sp>
      <p:pic>
        <p:nvPicPr>
          <p:cNvPr id="5" name="MSj0074750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750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25602" name="Picture 2" descr="C:\Documents and Settings\User\Local Settings\Temporary Internet Files\Content.IE5\OXTX9UWF\MCj039757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371600"/>
            <a:ext cx="6160275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papas		</a:t>
            </a:r>
            <a:r>
              <a:rPr lang="en-US" dirty="0" err="1" smtClean="0"/>
              <a:t>las</a:t>
            </a:r>
            <a:r>
              <a:rPr lang="en-US" dirty="0" smtClean="0"/>
              <a:t> papas </a:t>
            </a:r>
            <a:r>
              <a:rPr lang="en-US" dirty="0" err="1" smtClean="0"/>
              <a:t>fritas</a:t>
            </a:r>
            <a:endParaRPr lang="en-US" dirty="0"/>
          </a:p>
        </p:txBody>
      </p:sp>
      <p:pic>
        <p:nvPicPr>
          <p:cNvPr id="26626" name="Picture 2" descr="C:\Documents and Settings\User\Local Settings\Temporary Internet Files\Content.IE5\CGBQZH4E\MCj021537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4693" y="2405958"/>
            <a:ext cx="2474614" cy="2046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queso</a:t>
            </a:r>
            <a:endParaRPr lang="en-US" dirty="0"/>
          </a:p>
        </p:txBody>
      </p:sp>
      <p:pic>
        <p:nvPicPr>
          <p:cNvPr id="27650" name="Picture 2" descr="C:\Documents and Settings\User\Local Settings\Temporary Internet Files\Content.IE5\CGBQZH4E\MCj041741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0002" y="2536545"/>
            <a:ext cx="3482797" cy="3484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bistec</a:t>
            </a:r>
            <a:endParaRPr lang="en-US" dirty="0"/>
          </a:p>
        </p:txBody>
      </p:sp>
      <p:pic>
        <p:nvPicPr>
          <p:cNvPr id="6" name="MSj0388448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388448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28675" name="Picture 3" descr="C:\Documents and Settings\User\Local Settings\Temporary Internet Files\Content.IE5\IT1UCR92\MCj032612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905000"/>
            <a:ext cx="3281477" cy="406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café</a:t>
            </a:r>
            <a:endParaRPr lang="en-US" dirty="0"/>
          </a:p>
        </p:txBody>
      </p:sp>
      <p:pic>
        <p:nvPicPr>
          <p:cNvPr id="5" name="MSj0074992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992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3074" name="Picture 2" descr="C:\Documents and Settings\User\Local Settings\Temporary Internet Files\Content.IE5\OXTX9UWF\MCj0433885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1905000"/>
            <a:ext cx="3886086" cy="3886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3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pollo</a:t>
            </a:r>
            <a:endParaRPr lang="en-US" dirty="0"/>
          </a:p>
        </p:txBody>
      </p:sp>
      <p:pic>
        <p:nvPicPr>
          <p:cNvPr id="29698" name="Picture 2" descr="C:\Documents and Settings\User\Local Settings\Temporary Internet Files\Content.IE5\CGBQZH4E\MCj023768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057400"/>
            <a:ext cx="3810000" cy="438108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1600200" y="2743200"/>
            <a:ext cx="22860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Sj0074951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9510000[1].wav"/>
          </p:nvPr>
        </p:nvPicPr>
        <p:blipFill>
          <a:blip r:embed="rId4"/>
          <a:stretch>
            <a:fillRect/>
          </a:stretch>
        </p:blipFill>
        <p:spPr>
          <a:xfrm>
            <a:off x="1600200" y="2057400"/>
            <a:ext cx="304800" cy="304800"/>
          </a:xfrm>
          <a:prstGeom prst="rect">
            <a:avLst/>
          </a:prstGeom>
        </p:spPr>
      </p:pic>
      <p:pic>
        <p:nvPicPr>
          <p:cNvPr id="29699" name="Picture 3" descr="C:\Documents and Settings\User\Local Settings\Temporary Internet Files\Content.IE5\CGBQZH4E\MCj035095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524000"/>
            <a:ext cx="1800131" cy="1788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almuerzo</a:t>
            </a:r>
            <a:endParaRPr lang="en-US" dirty="0"/>
          </a:p>
        </p:txBody>
      </p:sp>
      <p:pic>
        <p:nvPicPr>
          <p:cNvPr id="30722" name="Picture 2" descr="C:\Documents and Settings\User\Local Settings\Temporary Internet Files\Content.IE5\OXTX9UWF\MCj032522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371600"/>
            <a:ext cx="4565599" cy="4450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lista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endParaRPr lang="en-US" dirty="0"/>
          </a:p>
        </p:txBody>
      </p:sp>
      <p:pic>
        <p:nvPicPr>
          <p:cNvPr id="31746" name="Picture 2" descr="C:\Documents and Settings\User\Local Settings\Temporary Internet Files\Content.IE5\3E7SMMXU\MCj043478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828800"/>
            <a:ext cx="3124086" cy="3124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mesa…</a:t>
            </a:r>
            <a:endParaRPr lang="en-US" dirty="0"/>
          </a:p>
        </p:txBody>
      </p:sp>
      <p:sp>
        <p:nvSpPr>
          <p:cNvPr id="33794" name="table"/>
          <p:cNvSpPr>
            <a:spLocks noEditPoints="1" noChangeArrowheads="1"/>
          </p:cNvSpPr>
          <p:nvPr/>
        </p:nvSpPr>
        <p:spPr bwMode="auto">
          <a:xfrm>
            <a:off x="9601200" y="2743200"/>
            <a:ext cx="1809750" cy="180975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015 w 21600"/>
              <a:gd name="T9" fmla="*/ 4491 h 21600"/>
              <a:gd name="T10" fmla="*/ 17622 w 21600"/>
              <a:gd name="T11" fmla="*/ 171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7641" y="17591"/>
                </a:moveTo>
                <a:lnTo>
                  <a:pt x="18067" y="17165"/>
                </a:lnTo>
                <a:lnTo>
                  <a:pt x="18443" y="16689"/>
                </a:lnTo>
                <a:lnTo>
                  <a:pt x="18794" y="16162"/>
                </a:lnTo>
                <a:lnTo>
                  <a:pt x="19144" y="15661"/>
                </a:lnTo>
                <a:lnTo>
                  <a:pt x="19420" y="15135"/>
                </a:lnTo>
                <a:lnTo>
                  <a:pt x="19645" y="14584"/>
                </a:lnTo>
                <a:lnTo>
                  <a:pt x="19871" y="13982"/>
                </a:lnTo>
                <a:lnTo>
                  <a:pt x="20071" y="13406"/>
                </a:lnTo>
                <a:lnTo>
                  <a:pt x="20297" y="13456"/>
                </a:lnTo>
                <a:lnTo>
                  <a:pt x="20472" y="13456"/>
                </a:lnTo>
                <a:lnTo>
                  <a:pt x="20648" y="13406"/>
                </a:lnTo>
                <a:lnTo>
                  <a:pt x="20823" y="13331"/>
                </a:lnTo>
                <a:lnTo>
                  <a:pt x="20948" y="13206"/>
                </a:lnTo>
                <a:lnTo>
                  <a:pt x="21099" y="13080"/>
                </a:lnTo>
                <a:lnTo>
                  <a:pt x="21149" y="12905"/>
                </a:lnTo>
                <a:lnTo>
                  <a:pt x="21299" y="12704"/>
                </a:lnTo>
                <a:lnTo>
                  <a:pt x="21425" y="12253"/>
                </a:lnTo>
                <a:lnTo>
                  <a:pt x="21550" y="11727"/>
                </a:lnTo>
                <a:lnTo>
                  <a:pt x="21600" y="11276"/>
                </a:lnTo>
                <a:lnTo>
                  <a:pt x="21600" y="10800"/>
                </a:lnTo>
                <a:lnTo>
                  <a:pt x="21600" y="10324"/>
                </a:lnTo>
                <a:lnTo>
                  <a:pt x="21550" y="9823"/>
                </a:lnTo>
                <a:lnTo>
                  <a:pt x="21425" y="9347"/>
                </a:lnTo>
                <a:lnTo>
                  <a:pt x="21299" y="8896"/>
                </a:lnTo>
                <a:lnTo>
                  <a:pt x="21149" y="8695"/>
                </a:lnTo>
                <a:lnTo>
                  <a:pt x="21099" y="8520"/>
                </a:lnTo>
                <a:lnTo>
                  <a:pt x="20948" y="8344"/>
                </a:lnTo>
                <a:lnTo>
                  <a:pt x="20823" y="8269"/>
                </a:lnTo>
                <a:lnTo>
                  <a:pt x="20648" y="8169"/>
                </a:lnTo>
                <a:lnTo>
                  <a:pt x="20472" y="8144"/>
                </a:lnTo>
                <a:lnTo>
                  <a:pt x="20297" y="8144"/>
                </a:lnTo>
                <a:lnTo>
                  <a:pt x="20071" y="8169"/>
                </a:lnTo>
                <a:lnTo>
                  <a:pt x="19871" y="7618"/>
                </a:lnTo>
                <a:lnTo>
                  <a:pt x="19645" y="7016"/>
                </a:lnTo>
                <a:lnTo>
                  <a:pt x="19420" y="6490"/>
                </a:lnTo>
                <a:lnTo>
                  <a:pt x="19144" y="5939"/>
                </a:lnTo>
                <a:lnTo>
                  <a:pt x="18794" y="5438"/>
                </a:lnTo>
                <a:lnTo>
                  <a:pt x="18443" y="4961"/>
                </a:lnTo>
                <a:lnTo>
                  <a:pt x="18067" y="4460"/>
                </a:lnTo>
                <a:lnTo>
                  <a:pt x="17691" y="4034"/>
                </a:lnTo>
                <a:lnTo>
                  <a:pt x="17215" y="3608"/>
                </a:lnTo>
                <a:lnTo>
                  <a:pt x="16739" y="3232"/>
                </a:lnTo>
                <a:lnTo>
                  <a:pt x="16263" y="2832"/>
                </a:lnTo>
                <a:lnTo>
                  <a:pt x="15686" y="2506"/>
                </a:lnTo>
                <a:lnTo>
                  <a:pt x="15185" y="2205"/>
                </a:lnTo>
                <a:lnTo>
                  <a:pt x="14609" y="1929"/>
                </a:lnTo>
                <a:lnTo>
                  <a:pt x="14032" y="1704"/>
                </a:lnTo>
                <a:lnTo>
                  <a:pt x="13431" y="1503"/>
                </a:lnTo>
                <a:lnTo>
                  <a:pt x="13481" y="1278"/>
                </a:lnTo>
                <a:lnTo>
                  <a:pt x="13481" y="1103"/>
                </a:lnTo>
                <a:lnTo>
                  <a:pt x="13431" y="952"/>
                </a:lnTo>
                <a:lnTo>
                  <a:pt x="13356" y="777"/>
                </a:lnTo>
                <a:lnTo>
                  <a:pt x="13256" y="626"/>
                </a:lnTo>
                <a:lnTo>
                  <a:pt x="13080" y="526"/>
                </a:lnTo>
                <a:lnTo>
                  <a:pt x="12930" y="426"/>
                </a:lnTo>
                <a:lnTo>
                  <a:pt x="12704" y="301"/>
                </a:lnTo>
                <a:lnTo>
                  <a:pt x="12278" y="175"/>
                </a:lnTo>
                <a:lnTo>
                  <a:pt x="11802" y="25"/>
                </a:lnTo>
                <a:lnTo>
                  <a:pt x="11276" y="0"/>
                </a:lnTo>
                <a:lnTo>
                  <a:pt x="10825" y="0"/>
                </a:lnTo>
                <a:lnTo>
                  <a:pt x="10324" y="0"/>
                </a:lnTo>
                <a:lnTo>
                  <a:pt x="9848" y="25"/>
                </a:lnTo>
                <a:lnTo>
                  <a:pt x="9347" y="175"/>
                </a:lnTo>
                <a:lnTo>
                  <a:pt x="8921" y="301"/>
                </a:lnTo>
                <a:lnTo>
                  <a:pt x="8695" y="426"/>
                </a:lnTo>
                <a:lnTo>
                  <a:pt x="8545" y="526"/>
                </a:lnTo>
                <a:lnTo>
                  <a:pt x="8394" y="626"/>
                </a:lnTo>
                <a:lnTo>
                  <a:pt x="8269" y="777"/>
                </a:lnTo>
                <a:lnTo>
                  <a:pt x="8169" y="952"/>
                </a:lnTo>
                <a:lnTo>
                  <a:pt x="8144" y="1103"/>
                </a:lnTo>
                <a:lnTo>
                  <a:pt x="8144" y="1278"/>
                </a:lnTo>
                <a:lnTo>
                  <a:pt x="8219" y="1503"/>
                </a:lnTo>
                <a:lnTo>
                  <a:pt x="7618" y="1704"/>
                </a:lnTo>
                <a:lnTo>
                  <a:pt x="7066" y="1929"/>
                </a:lnTo>
                <a:lnTo>
                  <a:pt x="6490" y="2205"/>
                </a:lnTo>
                <a:lnTo>
                  <a:pt x="5939" y="2456"/>
                </a:lnTo>
                <a:lnTo>
                  <a:pt x="5438" y="2781"/>
                </a:lnTo>
                <a:lnTo>
                  <a:pt x="4961" y="3132"/>
                </a:lnTo>
                <a:lnTo>
                  <a:pt x="4485" y="3533"/>
                </a:lnTo>
                <a:lnTo>
                  <a:pt x="4059" y="3959"/>
                </a:lnTo>
                <a:lnTo>
                  <a:pt x="3633" y="4385"/>
                </a:lnTo>
                <a:lnTo>
                  <a:pt x="3232" y="4861"/>
                </a:lnTo>
                <a:lnTo>
                  <a:pt x="2857" y="5387"/>
                </a:lnTo>
                <a:lnTo>
                  <a:pt x="2506" y="5889"/>
                </a:lnTo>
                <a:lnTo>
                  <a:pt x="2205" y="6465"/>
                </a:lnTo>
                <a:lnTo>
                  <a:pt x="1955" y="7016"/>
                </a:lnTo>
                <a:lnTo>
                  <a:pt x="1729" y="7568"/>
                </a:lnTo>
                <a:lnTo>
                  <a:pt x="1529" y="8169"/>
                </a:lnTo>
                <a:lnTo>
                  <a:pt x="1303" y="8144"/>
                </a:lnTo>
                <a:lnTo>
                  <a:pt x="1128" y="8144"/>
                </a:lnTo>
                <a:lnTo>
                  <a:pt x="977" y="8169"/>
                </a:lnTo>
                <a:lnTo>
                  <a:pt x="802" y="8269"/>
                </a:lnTo>
                <a:lnTo>
                  <a:pt x="652" y="8344"/>
                </a:lnTo>
                <a:lnTo>
                  <a:pt x="526" y="8520"/>
                </a:lnTo>
                <a:lnTo>
                  <a:pt x="451" y="8695"/>
                </a:lnTo>
                <a:lnTo>
                  <a:pt x="326" y="8896"/>
                </a:lnTo>
                <a:lnTo>
                  <a:pt x="200" y="9347"/>
                </a:lnTo>
                <a:lnTo>
                  <a:pt x="50" y="9823"/>
                </a:lnTo>
                <a:lnTo>
                  <a:pt x="0" y="10324"/>
                </a:lnTo>
                <a:lnTo>
                  <a:pt x="0" y="10800"/>
                </a:lnTo>
                <a:lnTo>
                  <a:pt x="0" y="11276"/>
                </a:lnTo>
                <a:lnTo>
                  <a:pt x="50" y="11727"/>
                </a:lnTo>
                <a:lnTo>
                  <a:pt x="200" y="12253"/>
                </a:lnTo>
                <a:lnTo>
                  <a:pt x="326" y="12704"/>
                </a:lnTo>
                <a:lnTo>
                  <a:pt x="451" y="12905"/>
                </a:lnTo>
                <a:lnTo>
                  <a:pt x="526" y="13080"/>
                </a:lnTo>
                <a:lnTo>
                  <a:pt x="652" y="13206"/>
                </a:lnTo>
                <a:lnTo>
                  <a:pt x="802" y="13331"/>
                </a:lnTo>
                <a:lnTo>
                  <a:pt x="977" y="13406"/>
                </a:lnTo>
                <a:lnTo>
                  <a:pt x="1128" y="13456"/>
                </a:lnTo>
                <a:lnTo>
                  <a:pt x="1303" y="13456"/>
                </a:lnTo>
                <a:lnTo>
                  <a:pt x="1529" y="13406"/>
                </a:lnTo>
                <a:lnTo>
                  <a:pt x="1729" y="13982"/>
                </a:lnTo>
                <a:lnTo>
                  <a:pt x="1955" y="14584"/>
                </a:lnTo>
                <a:lnTo>
                  <a:pt x="2255" y="15135"/>
                </a:lnTo>
                <a:lnTo>
                  <a:pt x="2556" y="15736"/>
                </a:lnTo>
                <a:lnTo>
                  <a:pt x="2907" y="16263"/>
                </a:lnTo>
                <a:lnTo>
                  <a:pt x="3283" y="16764"/>
                </a:lnTo>
                <a:lnTo>
                  <a:pt x="3684" y="17240"/>
                </a:lnTo>
                <a:lnTo>
                  <a:pt x="4110" y="17741"/>
                </a:lnTo>
                <a:lnTo>
                  <a:pt x="4535" y="18117"/>
                </a:lnTo>
                <a:lnTo>
                  <a:pt x="5012" y="18493"/>
                </a:lnTo>
                <a:lnTo>
                  <a:pt x="5463" y="18844"/>
                </a:lnTo>
                <a:lnTo>
                  <a:pt x="5989" y="19144"/>
                </a:lnTo>
                <a:lnTo>
                  <a:pt x="6490" y="19420"/>
                </a:lnTo>
                <a:lnTo>
                  <a:pt x="7066" y="19645"/>
                </a:lnTo>
                <a:lnTo>
                  <a:pt x="7618" y="19921"/>
                </a:lnTo>
                <a:lnTo>
                  <a:pt x="8219" y="20071"/>
                </a:lnTo>
                <a:lnTo>
                  <a:pt x="8144" y="20297"/>
                </a:lnTo>
                <a:lnTo>
                  <a:pt x="8144" y="20472"/>
                </a:lnTo>
                <a:lnTo>
                  <a:pt x="8169" y="20648"/>
                </a:lnTo>
                <a:lnTo>
                  <a:pt x="8269" y="20823"/>
                </a:lnTo>
                <a:lnTo>
                  <a:pt x="8394" y="20948"/>
                </a:lnTo>
                <a:lnTo>
                  <a:pt x="8545" y="21074"/>
                </a:lnTo>
                <a:lnTo>
                  <a:pt x="8695" y="21149"/>
                </a:lnTo>
                <a:lnTo>
                  <a:pt x="8921" y="21299"/>
                </a:lnTo>
                <a:lnTo>
                  <a:pt x="9347" y="21425"/>
                </a:lnTo>
                <a:lnTo>
                  <a:pt x="9848" y="21550"/>
                </a:lnTo>
                <a:lnTo>
                  <a:pt x="10324" y="21600"/>
                </a:lnTo>
                <a:lnTo>
                  <a:pt x="10825" y="21600"/>
                </a:lnTo>
                <a:lnTo>
                  <a:pt x="11276" y="21600"/>
                </a:lnTo>
                <a:lnTo>
                  <a:pt x="11802" y="21550"/>
                </a:lnTo>
                <a:lnTo>
                  <a:pt x="12278" y="21425"/>
                </a:lnTo>
                <a:lnTo>
                  <a:pt x="12704" y="21299"/>
                </a:lnTo>
                <a:lnTo>
                  <a:pt x="12930" y="21149"/>
                </a:lnTo>
                <a:lnTo>
                  <a:pt x="13080" y="21074"/>
                </a:lnTo>
                <a:lnTo>
                  <a:pt x="13256" y="20948"/>
                </a:lnTo>
                <a:lnTo>
                  <a:pt x="13356" y="20823"/>
                </a:lnTo>
                <a:lnTo>
                  <a:pt x="13431" y="20648"/>
                </a:lnTo>
                <a:lnTo>
                  <a:pt x="13481" y="20472"/>
                </a:lnTo>
                <a:lnTo>
                  <a:pt x="13481" y="20297"/>
                </a:lnTo>
                <a:lnTo>
                  <a:pt x="13431" y="20071"/>
                </a:lnTo>
                <a:lnTo>
                  <a:pt x="14032" y="19871"/>
                </a:lnTo>
                <a:lnTo>
                  <a:pt x="14609" y="19645"/>
                </a:lnTo>
                <a:lnTo>
                  <a:pt x="15135" y="19395"/>
                </a:lnTo>
                <a:lnTo>
                  <a:pt x="15686" y="19094"/>
                </a:lnTo>
                <a:lnTo>
                  <a:pt x="16213" y="18768"/>
                </a:lnTo>
                <a:lnTo>
                  <a:pt x="16739" y="18393"/>
                </a:lnTo>
                <a:lnTo>
                  <a:pt x="17165" y="18017"/>
                </a:lnTo>
                <a:lnTo>
                  <a:pt x="17641" y="17591"/>
                </a:lnTo>
                <a:close/>
              </a:path>
              <a:path w="21600" h="21600" extrusionOk="0">
                <a:moveTo>
                  <a:pt x="13431" y="1503"/>
                </a:moveTo>
                <a:lnTo>
                  <a:pt x="13080" y="1428"/>
                </a:lnTo>
                <a:lnTo>
                  <a:pt x="12780" y="1378"/>
                </a:lnTo>
                <a:lnTo>
                  <a:pt x="12479" y="1278"/>
                </a:lnTo>
                <a:lnTo>
                  <a:pt x="12128" y="1253"/>
                </a:lnTo>
                <a:lnTo>
                  <a:pt x="11802" y="1203"/>
                </a:lnTo>
                <a:lnTo>
                  <a:pt x="11477" y="1203"/>
                </a:lnTo>
                <a:lnTo>
                  <a:pt x="11151" y="1153"/>
                </a:lnTo>
                <a:lnTo>
                  <a:pt x="10825" y="1153"/>
                </a:lnTo>
                <a:lnTo>
                  <a:pt x="10449" y="1153"/>
                </a:lnTo>
                <a:lnTo>
                  <a:pt x="10174" y="1203"/>
                </a:lnTo>
                <a:lnTo>
                  <a:pt x="9798" y="1203"/>
                </a:lnTo>
                <a:lnTo>
                  <a:pt x="9472" y="1253"/>
                </a:lnTo>
                <a:lnTo>
                  <a:pt x="9171" y="1278"/>
                </a:lnTo>
                <a:lnTo>
                  <a:pt x="8820" y="1378"/>
                </a:lnTo>
                <a:lnTo>
                  <a:pt x="8545" y="1428"/>
                </a:lnTo>
                <a:lnTo>
                  <a:pt x="8219" y="1503"/>
                </a:lnTo>
                <a:moveTo>
                  <a:pt x="1529" y="8169"/>
                </a:moveTo>
                <a:lnTo>
                  <a:pt x="1453" y="8520"/>
                </a:lnTo>
                <a:lnTo>
                  <a:pt x="1403" y="8820"/>
                </a:lnTo>
                <a:lnTo>
                  <a:pt x="1303" y="9121"/>
                </a:lnTo>
                <a:lnTo>
                  <a:pt x="1253" y="9447"/>
                </a:lnTo>
                <a:lnTo>
                  <a:pt x="1228" y="9823"/>
                </a:lnTo>
                <a:lnTo>
                  <a:pt x="1228" y="10098"/>
                </a:lnTo>
                <a:lnTo>
                  <a:pt x="1178" y="10449"/>
                </a:lnTo>
                <a:lnTo>
                  <a:pt x="1178" y="10800"/>
                </a:lnTo>
                <a:lnTo>
                  <a:pt x="1178" y="11126"/>
                </a:lnTo>
                <a:lnTo>
                  <a:pt x="1228" y="11502"/>
                </a:lnTo>
                <a:lnTo>
                  <a:pt x="1228" y="11777"/>
                </a:lnTo>
                <a:lnTo>
                  <a:pt x="1253" y="12128"/>
                </a:lnTo>
                <a:lnTo>
                  <a:pt x="1303" y="12429"/>
                </a:lnTo>
                <a:lnTo>
                  <a:pt x="1403" y="12755"/>
                </a:lnTo>
                <a:lnTo>
                  <a:pt x="1453" y="13080"/>
                </a:lnTo>
                <a:lnTo>
                  <a:pt x="1529" y="13406"/>
                </a:lnTo>
                <a:moveTo>
                  <a:pt x="13431" y="20071"/>
                </a:moveTo>
                <a:lnTo>
                  <a:pt x="13080" y="20172"/>
                </a:lnTo>
                <a:lnTo>
                  <a:pt x="12780" y="20222"/>
                </a:lnTo>
                <a:lnTo>
                  <a:pt x="12479" y="20297"/>
                </a:lnTo>
                <a:lnTo>
                  <a:pt x="12128" y="20347"/>
                </a:lnTo>
                <a:lnTo>
                  <a:pt x="11802" y="20397"/>
                </a:lnTo>
                <a:lnTo>
                  <a:pt x="11477" y="20397"/>
                </a:lnTo>
                <a:lnTo>
                  <a:pt x="11151" y="20447"/>
                </a:lnTo>
                <a:lnTo>
                  <a:pt x="10825" y="20447"/>
                </a:lnTo>
                <a:lnTo>
                  <a:pt x="10449" y="20447"/>
                </a:lnTo>
                <a:lnTo>
                  <a:pt x="10174" y="20397"/>
                </a:lnTo>
                <a:lnTo>
                  <a:pt x="9798" y="20397"/>
                </a:lnTo>
                <a:lnTo>
                  <a:pt x="9472" y="20347"/>
                </a:lnTo>
                <a:lnTo>
                  <a:pt x="9171" y="20297"/>
                </a:lnTo>
                <a:lnTo>
                  <a:pt x="8820" y="20222"/>
                </a:lnTo>
                <a:lnTo>
                  <a:pt x="8545" y="20172"/>
                </a:lnTo>
                <a:lnTo>
                  <a:pt x="8219" y="20071"/>
                </a:lnTo>
                <a:moveTo>
                  <a:pt x="20071" y="13406"/>
                </a:moveTo>
                <a:lnTo>
                  <a:pt x="20172" y="13080"/>
                </a:lnTo>
                <a:lnTo>
                  <a:pt x="20222" y="12755"/>
                </a:lnTo>
                <a:lnTo>
                  <a:pt x="20297" y="12429"/>
                </a:lnTo>
                <a:lnTo>
                  <a:pt x="20347" y="12128"/>
                </a:lnTo>
                <a:lnTo>
                  <a:pt x="20397" y="11777"/>
                </a:lnTo>
                <a:lnTo>
                  <a:pt x="20447" y="11502"/>
                </a:lnTo>
                <a:lnTo>
                  <a:pt x="20447" y="11126"/>
                </a:lnTo>
                <a:lnTo>
                  <a:pt x="20447" y="10800"/>
                </a:lnTo>
                <a:lnTo>
                  <a:pt x="20447" y="10449"/>
                </a:lnTo>
                <a:lnTo>
                  <a:pt x="20447" y="10098"/>
                </a:lnTo>
                <a:lnTo>
                  <a:pt x="20397" y="9823"/>
                </a:lnTo>
                <a:lnTo>
                  <a:pt x="20347" y="9447"/>
                </a:lnTo>
                <a:lnTo>
                  <a:pt x="20297" y="9121"/>
                </a:lnTo>
                <a:lnTo>
                  <a:pt x="20222" y="8820"/>
                </a:lnTo>
                <a:lnTo>
                  <a:pt x="20172" y="8520"/>
                </a:lnTo>
                <a:lnTo>
                  <a:pt x="20071" y="8169"/>
                </a:lnTo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797" name="Picture 5" descr="C:\Documents and Settings\User\Local Settings\Temporary Internet Files\Content.IE5\CGBQZH4E\MCj041191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8467" y="1742037"/>
            <a:ext cx="3567065" cy="337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sal</a:t>
            </a:r>
            <a:r>
              <a:rPr lang="en-US" dirty="0" smtClean="0"/>
              <a:t> y la </a:t>
            </a:r>
            <a:r>
              <a:rPr lang="en-US" dirty="0" err="1" smtClean="0"/>
              <a:t>pimienta</a:t>
            </a:r>
            <a:endParaRPr lang="en-US" dirty="0"/>
          </a:p>
        </p:txBody>
      </p:sp>
      <p:pic>
        <p:nvPicPr>
          <p:cNvPr id="5" name="MSj0074938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938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34818" name="Picture 2" descr="C:\Documents and Settings\User\Local Settings\Temporary Internet Files\Content.IE5\OXTX9UWF\MCj023224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524000"/>
            <a:ext cx="4218160" cy="3607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azúcar</a:t>
            </a:r>
            <a:endParaRPr lang="en-US" dirty="0"/>
          </a:p>
        </p:txBody>
      </p:sp>
      <p:pic>
        <p:nvPicPr>
          <p:cNvPr id="35844" name="Picture 4" descr="C:\Documents and Settings\User\Local Settings\Temporary Internet Files\Content.IE5\CGBQZH4E\MCj040619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250" y="2574924"/>
            <a:ext cx="3663950" cy="3398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mantequilla</a:t>
            </a:r>
            <a:endParaRPr lang="en-US" dirty="0"/>
          </a:p>
        </p:txBody>
      </p:sp>
      <p:pic>
        <p:nvPicPr>
          <p:cNvPr id="36867" name="Picture 3" descr="C:\Documents and Settings\User\Local Settings\Temporary Internet Files\Content.IE5\OXTX9UWF\MCj02321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981200"/>
            <a:ext cx="4870764" cy="2683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vaso</a:t>
            </a:r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6" name="MSSN00821A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SN00821A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37890" name="Picture 2" descr="C:\Documents and Settings\User\Local Settings\Temporary Internet Files\Content.IE5\IT1UCR92\MCj043775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1447800"/>
            <a:ext cx="3629025" cy="498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tazón</a:t>
            </a:r>
            <a:endParaRPr lang="en-US" dirty="0"/>
          </a:p>
        </p:txBody>
      </p:sp>
      <p:pic>
        <p:nvPicPr>
          <p:cNvPr id="6" name="MSj0074727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727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38914" name="Picture 2" descr="C:\Documents and Settings\User\Local Settings\Temporary Internet Files\Content.IE5\CGBQZH4E\MCj039829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1066800"/>
            <a:ext cx="3803752" cy="4599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9906000" cy="2925762"/>
          </a:xfrm>
        </p:spPr>
        <p:txBody>
          <a:bodyPr>
            <a:normAutofit fontScale="90000"/>
          </a:bodyPr>
          <a:lstStyle/>
          <a:p>
            <a:r>
              <a:rPr lang="en-US" smtClean="0"/>
              <a:t>El plato</a:t>
            </a:r>
            <a:br>
              <a:rPr lang="en-US" smtClean="0"/>
            </a:br>
            <a:r>
              <a:rPr lang="en-US" smtClean="0"/>
              <a:t>El cuchillo</a:t>
            </a:r>
            <a:br>
              <a:rPr lang="en-US" smtClean="0"/>
            </a:br>
            <a:r>
              <a:rPr lang="en-US" smtClean="0"/>
              <a:t>El tenedor</a:t>
            </a:r>
            <a:br>
              <a:rPr lang="en-US" smtClean="0"/>
            </a:br>
            <a:r>
              <a:rPr lang="en-US" smtClean="0"/>
              <a:t>la cuchara</a:t>
            </a:r>
            <a:br>
              <a:rPr lang="en-US" smtClean="0"/>
            </a:br>
            <a:r>
              <a:rPr lang="en-US" smtClean="0"/>
              <a:t>La servilleta</a:t>
            </a:r>
            <a:endParaRPr lang="en-US" dirty="0"/>
          </a:p>
        </p:txBody>
      </p:sp>
      <p:pic>
        <p:nvPicPr>
          <p:cNvPr id="4" name="Content Placeholder 3" descr="C:\Documents and Settings\User\Local Settings\Temporary Internet Files\Content.IE5\XBXO9JS2\MCj041263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38392" y="3200400"/>
            <a:ext cx="4505608" cy="2592309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2362200" y="609600"/>
            <a:ext cx="3429000" cy="2667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2781300" y="1790700"/>
            <a:ext cx="2057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819400" y="1143000"/>
            <a:ext cx="4876800" cy="251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95600" y="2209800"/>
            <a:ext cx="54864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leche</a:t>
            </a:r>
            <a:endParaRPr lang="en-US" dirty="0"/>
          </a:p>
        </p:txBody>
      </p:sp>
      <p:pic>
        <p:nvPicPr>
          <p:cNvPr id="4098" name="Picture 2" descr="C:\Documents and Settings\User\Local Settings\Temporary Internet Files\Content.IE5\3E7SMMXU\MCj041189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8892" y="1852187"/>
            <a:ext cx="5047307" cy="4138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mantel</a:t>
            </a:r>
            <a:endParaRPr lang="en-US" dirty="0"/>
          </a:p>
        </p:txBody>
      </p:sp>
      <p:pic>
        <p:nvPicPr>
          <p:cNvPr id="39938" name="Picture 2" descr="C:\Documents and Settings\User\Local Settings\Temporary Internet Files\Content.IE5\XBXO9JS2\MCHH0191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86000"/>
            <a:ext cx="3755746" cy="3940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postres</a:t>
            </a:r>
            <a:endParaRPr lang="en-US" dirty="0"/>
          </a:p>
        </p:txBody>
      </p:sp>
      <p:pic>
        <p:nvPicPr>
          <p:cNvPr id="40962" name="Picture 2" descr="C:\Documents and Settings\User\Local Settings\Temporary Internet Files\Content.IE5\9U18UMFL\MCj043233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133600"/>
            <a:ext cx="3968750" cy="3147629"/>
          </a:xfrm>
          <a:prstGeom prst="rect">
            <a:avLst/>
          </a:prstGeom>
          <a:noFill/>
        </p:spPr>
      </p:pic>
      <p:pic>
        <p:nvPicPr>
          <p:cNvPr id="40963" name="Picture 3" descr="C:\Documents and Settings\User\Local Settings\Temporary Internet Files\Content.IE5\XBXO9JS2\MCj043364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371600"/>
            <a:ext cx="1790700" cy="1724025"/>
          </a:xfrm>
          <a:prstGeom prst="rect">
            <a:avLst/>
          </a:prstGeom>
          <a:noFill/>
        </p:spPr>
      </p:pic>
      <p:pic>
        <p:nvPicPr>
          <p:cNvPr id="40964" name="Picture 4" descr="C:\Documents and Settings\User\Local Settings\Temporary Internet Files\Content.IE5\IT1UCR92\MCj042484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905000"/>
            <a:ext cx="2016125" cy="1841500"/>
          </a:xfrm>
          <a:prstGeom prst="rect">
            <a:avLst/>
          </a:prstGeom>
          <a:noFill/>
        </p:spPr>
      </p:pic>
      <p:pic>
        <p:nvPicPr>
          <p:cNvPr id="40965" name="Picture 5" descr="C:\Documents and Settings\User\Local Settings\Temporary Internet Files\Content.IE5\3E7SMMXU\MCj042487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7112" y="2506662"/>
            <a:ext cx="2009775" cy="1844675"/>
          </a:xfrm>
          <a:prstGeom prst="rect">
            <a:avLst/>
          </a:prstGeom>
          <a:noFill/>
        </p:spPr>
      </p:pic>
      <p:pic>
        <p:nvPicPr>
          <p:cNvPr id="40966" name="Picture 6" descr="C:\Documents and Settings\User\Local Settings\Temporary Internet Files\Content.IE5\3E7SMMXU\MCj042487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038600"/>
            <a:ext cx="2009775" cy="18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galletas</a:t>
            </a:r>
            <a:endParaRPr lang="en-US" dirty="0"/>
          </a:p>
        </p:txBody>
      </p:sp>
      <p:pic>
        <p:nvPicPr>
          <p:cNvPr id="41986" name="Picture 2" descr="C:\Documents and Settings\User\Local Settings\Temporary Internet Files\Content.IE5\9U18UMFL\MCj0439768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057400"/>
            <a:ext cx="2743200" cy="2743200"/>
          </a:xfrm>
          <a:prstGeom prst="rect">
            <a:avLst/>
          </a:prstGeom>
          <a:noFill/>
        </p:spPr>
      </p:pic>
      <p:pic>
        <p:nvPicPr>
          <p:cNvPr id="41987" name="Picture 3" descr="C:\Documents and Settings\User\Local Settings\Temporary Internet Files\Content.IE5\CABYR8GG\MCj043777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04800"/>
            <a:ext cx="1739900" cy="1371600"/>
          </a:xfrm>
          <a:prstGeom prst="rect">
            <a:avLst/>
          </a:prstGeom>
          <a:noFill/>
        </p:spPr>
      </p:pic>
      <p:pic>
        <p:nvPicPr>
          <p:cNvPr id="41988" name="Picture 4" descr="C:\Documents and Settings\User\Local Settings\Temporary Internet Files\Content.IE5\FUUG358X\MCj043548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048000"/>
            <a:ext cx="1827886" cy="1321308"/>
          </a:xfrm>
          <a:prstGeom prst="rect">
            <a:avLst/>
          </a:prstGeom>
          <a:noFill/>
        </p:spPr>
      </p:pic>
      <p:pic>
        <p:nvPicPr>
          <p:cNvPr id="41989" name="Picture 5" descr="C:\Documents and Settings\User\Local Settings\Temporary Internet Files\Content.IE5\XBXO9JS2\MCj043217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200" y="3657600"/>
            <a:ext cx="1368425" cy="188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pudín</a:t>
            </a:r>
            <a:endParaRPr lang="en-US" dirty="0"/>
          </a:p>
        </p:txBody>
      </p:sp>
      <p:pic>
        <p:nvPicPr>
          <p:cNvPr id="43010" name="Picture 2" descr="C:\Documents and Settings\User\Local Settings\Temporary Internet Files\Content.IE5\XBXO9JS2\MCj026432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371600"/>
            <a:ext cx="3317901" cy="4396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helado</a:t>
            </a:r>
            <a:endParaRPr lang="en-US" dirty="0"/>
          </a:p>
        </p:txBody>
      </p:sp>
      <p:pic>
        <p:nvPicPr>
          <p:cNvPr id="44034" name="Picture 2" descr="C:\Documents and Settings\User\Local Settings\Temporary Internet Files\Content.IE5\CABYR8GG\MCj041070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4776" y="1707332"/>
            <a:ext cx="2954448" cy="3443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hambre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5058" name="Picture 2" descr="C:\Documents and Settings\User\Local Settings\Temporary Internet Files\Content.IE5\XBXO9JS2\MCj042808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057400"/>
            <a:ext cx="3949700" cy="3032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6082" name="Picture 2" descr="C:\Documents and Settings\User\Local Settings\Temporary Internet Files\Content.IE5\OXTX9UWF\MCj042578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609600"/>
            <a:ext cx="5334000" cy="603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gusta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7106" name="Picture 2" descr="C:\Documents and Settings\User\Local Settings\Temporary Internet Files\Content.IE5\IT1UCR92\MCj042384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19200"/>
            <a:ext cx="3617913" cy="3787031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me </a:t>
            </a:r>
            <a:r>
              <a:rPr lang="en-US" dirty="0" err="1" smtClean="0"/>
              <a:t>gusta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8130" name="Picture 2" descr="C:\Documents and Settings\User\Local Settings\Temporary Internet Files\Content.IE5\CGBQZH4E\MCj042448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6650" y="2484437"/>
            <a:ext cx="3867150" cy="4079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gusta</a:t>
            </a:r>
            <a:r>
              <a:rPr lang="en-US" dirty="0" smtClean="0"/>
              <a:t> comer el </a:t>
            </a:r>
            <a:r>
              <a:rPr lang="en-US" dirty="0" err="1" smtClean="0"/>
              <a:t>helado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9154" name="Picture 2" descr="C:\Documents and Settings\User\Local Settings\Temporary Internet Files\Content.IE5\9U18UMFL\MCj042582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5486400" cy="476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chocolate</a:t>
            </a:r>
            <a:endParaRPr lang="en-US" dirty="0"/>
          </a:p>
        </p:txBody>
      </p:sp>
      <p:pic>
        <p:nvPicPr>
          <p:cNvPr id="5122" name="Picture 2" descr="C:\Documents and Settings\User\Local Settings\Temporary Internet Files\Content.IE5\CGBQZH4E\MCj02324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447800"/>
            <a:ext cx="3241895" cy="3442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8686800" cy="1189038"/>
          </a:xfrm>
        </p:spPr>
        <p:txBody>
          <a:bodyPr>
            <a:normAutofit/>
          </a:bodyPr>
          <a:lstStyle/>
          <a:p>
            <a:r>
              <a:rPr lang="en-US" dirty="0" smtClean="0"/>
              <a:t>No me </a:t>
            </a:r>
            <a:r>
              <a:rPr lang="en-US" dirty="0" err="1" smtClean="0"/>
              <a:t>gusta</a:t>
            </a:r>
            <a:r>
              <a:rPr lang="en-US" dirty="0" smtClean="0"/>
              <a:t> comer la </a:t>
            </a:r>
            <a:r>
              <a:rPr lang="en-US" dirty="0" err="1" smtClean="0"/>
              <a:t>ensalada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0179" name="Picture 3" descr="C:\Documents and Settings\User\Local Settings\Temporary Internet Files\Content.IE5\XBXO9JS2\MCFD0161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133600"/>
            <a:ext cx="5791200" cy="4207008"/>
          </a:xfrm>
          <a:prstGeom prst="rect">
            <a:avLst/>
          </a:prstGeom>
          <a:noFill/>
        </p:spPr>
      </p:pic>
      <p:sp>
        <p:nvSpPr>
          <p:cNvPr id="6" name="&quot;No&quot; Symbol 5"/>
          <p:cNvSpPr/>
          <p:nvPr/>
        </p:nvSpPr>
        <p:spPr>
          <a:xfrm>
            <a:off x="2209800" y="1447800"/>
            <a:ext cx="6934200" cy="54102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comer?</a:t>
            </a:r>
            <a:endParaRPr lang="en-US" dirty="0"/>
          </a:p>
        </p:txBody>
      </p:sp>
      <p:pic>
        <p:nvPicPr>
          <p:cNvPr id="51202" name="Picture 2" descr="C:\Documents and Settings\User\Local Settings\Temporary Internet Files\Content.IE5\CABYR8GG\MCAN01925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676400"/>
            <a:ext cx="4788641" cy="1702156"/>
          </a:xfrm>
          <a:prstGeom prst="rect">
            <a:avLst/>
          </a:prstGeom>
          <a:noFill/>
        </p:spPr>
      </p:pic>
      <p:pic>
        <p:nvPicPr>
          <p:cNvPr id="51204" name="Picture 4" descr="C:\Documents and Settings\User\Local Settings\Temporary Internet Files\Content.IE5\IT1UCR92\MCj0436276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371600"/>
            <a:ext cx="3048000" cy="3048000"/>
          </a:xfrm>
          <a:prstGeom prst="rect">
            <a:avLst/>
          </a:prstGeom>
          <a:noFill/>
        </p:spPr>
      </p:pic>
      <p:pic>
        <p:nvPicPr>
          <p:cNvPr id="51206" name="Picture 6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8862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smtClean="0"/>
              <a:t>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comer?</a:t>
            </a:r>
            <a:endParaRPr lang="en-US" dirty="0"/>
          </a:p>
        </p:txBody>
      </p:sp>
      <p:pic>
        <p:nvPicPr>
          <p:cNvPr id="4" name="Picture 4" descr="C:\Documents and Settings\User\Local Settings\Temporary Internet Files\Content.IE5\IT1UCR92\MCj0436276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3048000" cy="3048000"/>
          </a:xfrm>
          <a:prstGeom prst="rect">
            <a:avLst/>
          </a:prstGeom>
          <a:noFill/>
        </p:spPr>
      </p:pic>
      <p:pic>
        <p:nvPicPr>
          <p:cNvPr id="5" name="Picture 2" descr="C:\Documents and Settings\User\Local Settings\Temporary Internet Files\Content.IE5\CABYR8GG\MCAN01925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676400"/>
            <a:ext cx="4788641" cy="1702156"/>
          </a:xfrm>
          <a:prstGeom prst="rect">
            <a:avLst/>
          </a:prstGeom>
          <a:noFill/>
        </p:spPr>
      </p:pic>
      <p:pic>
        <p:nvPicPr>
          <p:cNvPr id="6" name="Picture 6" descr="C:\Documents and Settings\User\Local Settings\Temporary Internet Files\Content.IE5\IT1UCR92\MCj0436911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8862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agua</a:t>
            </a:r>
            <a:endParaRPr lang="en-US" dirty="0"/>
          </a:p>
        </p:txBody>
      </p:sp>
      <p:pic>
        <p:nvPicPr>
          <p:cNvPr id="5" name="MSj0075065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5065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6146" name="Picture 2" descr="C:\Documents and Settings\User\Local Settings\Temporary Internet Files\Content.IE5\OXTX9UWF\MCj041146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990600"/>
            <a:ext cx="4273550" cy="474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hielo</a:t>
            </a:r>
            <a:endParaRPr lang="en-US" dirty="0"/>
          </a:p>
        </p:txBody>
      </p:sp>
      <p:pic>
        <p:nvPicPr>
          <p:cNvPr id="5" name="MSj0074851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8510000[1].wav"/>
          </p:nvPr>
        </p:nvPicPr>
        <p:blipFill>
          <a:blip r:embed="rId3"/>
          <a:stretch>
            <a:fillRect/>
          </a:stretch>
        </p:blipFill>
        <p:spPr>
          <a:xfrm>
            <a:off x="4419600" y="3592513"/>
            <a:ext cx="304800" cy="304800"/>
          </a:xfrm>
          <a:prstGeom prst="rect">
            <a:avLst/>
          </a:prstGeom>
        </p:spPr>
      </p:pic>
      <p:pic>
        <p:nvPicPr>
          <p:cNvPr id="32770" name="Picture 2" descr="C:\Documents and Settings\User\Local Settings\Temporary Internet Files\Content.IE5\OXTX9UWF\MCj021583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2286000"/>
            <a:ext cx="4602903" cy="3107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jugo</a:t>
            </a:r>
            <a:r>
              <a:rPr lang="en-US" dirty="0" smtClean="0"/>
              <a:t> (el </a:t>
            </a:r>
            <a:r>
              <a:rPr lang="en-US" dirty="0" err="1" smtClean="0"/>
              <a:t>zumo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170" name="Picture 2" descr="C:\Documents and Settings\User\Local Settings\Temporary Internet Files\Content.IE5\CGBQZH4E\MCj023356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828800"/>
            <a:ext cx="3921660" cy="3610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jugo</a:t>
            </a:r>
            <a:r>
              <a:rPr lang="en-US" dirty="0" smtClean="0"/>
              <a:t> de </a:t>
            </a:r>
            <a:r>
              <a:rPr lang="en-US" dirty="0" err="1" smtClean="0"/>
              <a:t>naranja</a:t>
            </a:r>
            <a:endParaRPr lang="en-US" dirty="0"/>
          </a:p>
        </p:txBody>
      </p:sp>
      <p:pic>
        <p:nvPicPr>
          <p:cNvPr id="8195" name="Picture 3" descr="C:\Documents and Settings\User\Local Settings\Temporary Internet Files\Content.IE5\3E7SMMXU\MCj0090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3999"/>
            <a:ext cx="5251010" cy="4107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420</TotalTime>
  <Words>146</Words>
  <Application>Microsoft Office PowerPoint</Application>
  <PresentationFormat>On-screen Show (4:3)</PresentationFormat>
  <Paragraphs>53</Paragraphs>
  <Slides>52</Slides>
  <Notes>0</Notes>
  <HiddenSlides>0</HiddenSlides>
  <MMClips>17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Concourse</vt:lpstr>
      <vt:lpstr>La comida (comer)</vt:lpstr>
      <vt:lpstr>Las bebidas… (beber)</vt:lpstr>
      <vt:lpstr>El café</vt:lpstr>
      <vt:lpstr>La leche</vt:lpstr>
      <vt:lpstr>El chocolate</vt:lpstr>
      <vt:lpstr>El agua</vt:lpstr>
      <vt:lpstr>El hielo</vt:lpstr>
      <vt:lpstr>El jugo (el zumo)</vt:lpstr>
      <vt:lpstr>El jugo de naranja</vt:lpstr>
      <vt:lpstr>El desayuno</vt:lpstr>
      <vt:lpstr>Los huevos</vt:lpstr>
      <vt:lpstr>El pan</vt:lpstr>
      <vt:lpstr>El pan tostado</vt:lpstr>
      <vt:lpstr>El jamón</vt:lpstr>
      <vt:lpstr>Las salchichas</vt:lpstr>
      <vt:lpstr>Las frutas</vt:lpstr>
      <vt:lpstr>La naranja</vt:lpstr>
      <vt:lpstr>La pera</vt:lpstr>
      <vt:lpstr>El plátano</vt:lpstr>
      <vt:lpstr>La piña</vt:lpstr>
      <vt:lpstr>La manzana</vt:lpstr>
      <vt:lpstr> Las verduras / vegetales /  legumbres</vt:lpstr>
      <vt:lpstr>Las espinacas</vt:lpstr>
      <vt:lpstr>El tomate</vt:lpstr>
      <vt:lpstr>La ensalada</vt:lpstr>
      <vt:lpstr>La cena</vt:lpstr>
      <vt:lpstr>Las papas  las papas fritas</vt:lpstr>
      <vt:lpstr>El queso</vt:lpstr>
      <vt:lpstr>El bistec</vt:lpstr>
      <vt:lpstr>El pollo</vt:lpstr>
      <vt:lpstr>El almuerzo</vt:lpstr>
      <vt:lpstr>La lista de compras</vt:lpstr>
      <vt:lpstr>La mesa…</vt:lpstr>
      <vt:lpstr>La sal y la pimienta</vt:lpstr>
      <vt:lpstr>El azúcar</vt:lpstr>
      <vt:lpstr>La mantequilla</vt:lpstr>
      <vt:lpstr>El vaso   </vt:lpstr>
      <vt:lpstr>El tazón</vt:lpstr>
      <vt:lpstr>El plato El cuchillo El tenedor la cuchara La servilleta</vt:lpstr>
      <vt:lpstr>El mantel</vt:lpstr>
      <vt:lpstr>Los postres</vt:lpstr>
      <vt:lpstr>Las galletas</vt:lpstr>
      <vt:lpstr>El pudín</vt:lpstr>
      <vt:lpstr>El helado</vt:lpstr>
      <vt:lpstr>¡Tengo hambre!</vt:lpstr>
      <vt:lpstr>¡Tengo sed!</vt:lpstr>
      <vt:lpstr>Me gusta…</vt:lpstr>
      <vt:lpstr>No me gusta…</vt:lpstr>
      <vt:lpstr>Me gusta comer el helado.</vt:lpstr>
      <vt:lpstr>No me gusta comer la ensalada.</vt:lpstr>
      <vt:lpstr>¿Qué te gusta comer?</vt:lpstr>
      <vt:lpstr>¿Qué no te gusta comer?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comida (comer)</dc:title>
  <dc:creator>User</dc:creator>
  <cp:lastModifiedBy>User</cp:lastModifiedBy>
  <cp:revision>2</cp:revision>
  <dcterms:created xsi:type="dcterms:W3CDTF">2009-01-14T13:59:49Z</dcterms:created>
  <dcterms:modified xsi:type="dcterms:W3CDTF">2009-01-14T21:00:35Z</dcterms:modified>
</cp:coreProperties>
</file>